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79" r:id="rId1"/>
    <p:sldMasterId id="2147483659" r:id="rId2"/>
    <p:sldMasterId id="2147483669" r:id="rId3"/>
  </p:sldMasterIdLst>
  <p:notesMasterIdLst>
    <p:notesMasterId r:id="rId9"/>
  </p:notesMasterIdLst>
  <p:sldIdLst>
    <p:sldId id="711" r:id="rId4"/>
    <p:sldId id="709" r:id="rId5"/>
    <p:sldId id="713" r:id="rId6"/>
    <p:sldId id="712" r:id="rId7"/>
    <p:sldId id="710" r:id="rId8"/>
  </p:sldIdLst>
  <p:sldSz cx="9144000" cy="5143500" type="screen16x9"/>
  <p:notesSz cx="6858000" cy="9313863"/>
  <p:defaultTextStyle>
    <a:defPPr>
      <a:defRPr lang="en-US"/>
    </a:defPPr>
    <a:lvl1pPr algn="l" rtl="0" fontAlgn="base">
      <a:spcBef>
        <a:spcPct val="0"/>
      </a:spcBef>
      <a:spcAft>
        <a:spcPct val="0"/>
      </a:spcAft>
      <a:defRPr sz="2400" kern="1200">
        <a:solidFill>
          <a:schemeClr val="tx1"/>
        </a:solidFill>
        <a:latin typeface="Arial" charset="0"/>
        <a:ea typeface="ヒラギノ角ゴ Pro W3"/>
        <a:cs typeface="Arial" charset="0"/>
      </a:defRPr>
    </a:lvl1pPr>
    <a:lvl2pPr marL="457200" algn="l" rtl="0" fontAlgn="base">
      <a:spcBef>
        <a:spcPct val="0"/>
      </a:spcBef>
      <a:spcAft>
        <a:spcPct val="0"/>
      </a:spcAft>
      <a:defRPr sz="2400" kern="1200">
        <a:solidFill>
          <a:schemeClr val="tx1"/>
        </a:solidFill>
        <a:latin typeface="Arial" charset="0"/>
        <a:ea typeface="ヒラギノ角ゴ Pro W3"/>
        <a:cs typeface="Arial" charset="0"/>
      </a:defRPr>
    </a:lvl2pPr>
    <a:lvl3pPr marL="914400" algn="l" rtl="0" fontAlgn="base">
      <a:spcBef>
        <a:spcPct val="0"/>
      </a:spcBef>
      <a:spcAft>
        <a:spcPct val="0"/>
      </a:spcAft>
      <a:defRPr sz="2400" kern="1200">
        <a:solidFill>
          <a:schemeClr val="tx1"/>
        </a:solidFill>
        <a:latin typeface="Arial" charset="0"/>
        <a:ea typeface="ヒラギノ角ゴ Pro W3"/>
        <a:cs typeface="Arial" charset="0"/>
      </a:defRPr>
    </a:lvl3pPr>
    <a:lvl4pPr marL="1371600" algn="l" rtl="0" fontAlgn="base">
      <a:spcBef>
        <a:spcPct val="0"/>
      </a:spcBef>
      <a:spcAft>
        <a:spcPct val="0"/>
      </a:spcAft>
      <a:defRPr sz="2400" kern="1200">
        <a:solidFill>
          <a:schemeClr val="tx1"/>
        </a:solidFill>
        <a:latin typeface="Arial" charset="0"/>
        <a:ea typeface="ヒラギノ角ゴ Pro W3"/>
        <a:cs typeface="Arial" charset="0"/>
      </a:defRPr>
    </a:lvl4pPr>
    <a:lvl5pPr marL="1828800" algn="l" rtl="0" fontAlgn="base">
      <a:spcBef>
        <a:spcPct val="0"/>
      </a:spcBef>
      <a:spcAft>
        <a:spcPct val="0"/>
      </a:spcAft>
      <a:defRPr sz="2400" kern="1200">
        <a:solidFill>
          <a:schemeClr val="tx1"/>
        </a:solidFill>
        <a:latin typeface="Arial" charset="0"/>
        <a:ea typeface="ヒラギノ角ゴ Pro W3"/>
        <a:cs typeface="Arial" charset="0"/>
      </a:defRPr>
    </a:lvl5pPr>
    <a:lvl6pPr marL="2286000" algn="l" defTabSz="914400" rtl="0" eaLnBrk="1" latinLnBrk="0" hangingPunct="1">
      <a:defRPr sz="2400" kern="1200">
        <a:solidFill>
          <a:schemeClr val="tx1"/>
        </a:solidFill>
        <a:latin typeface="Arial" charset="0"/>
        <a:ea typeface="ヒラギノ角ゴ Pro W3"/>
        <a:cs typeface="Arial" charset="0"/>
      </a:defRPr>
    </a:lvl6pPr>
    <a:lvl7pPr marL="2743200" algn="l" defTabSz="914400" rtl="0" eaLnBrk="1" latinLnBrk="0" hangingPunct="1">
      <a:defRPr sz="2400" kern="1200">
        <a:solidFill>
          <a:schemeClr val="tx1"/>
        </a:solidFill>
        <a:latin typeface="Arial" charset="0"/>
        <a:ea typeface="ヒラギノ角ゴ Pro W3"/>
        <a:cs typeface="Arial" charset="0"/>
      </a:defRPr>
    </a:lvl7pPr>
    <a:lvl8pPr marL="3200400" algn="l" defTabSz="914400" rtl="0" eaLnBrk="1" latinLnBrk="0" hangingPunct="1">
      <a:defRPr sz="2400" kern="1200">
        <a:solidFill>
          <a:schemeClr val="tx1"/>
        </a:solidFill>
        <a:latin typeface="Arial" charset="0"/>
        <a:ea typeface="ヒラギノ角ゴ Pro W3"/>
        <a:cs typeface="Arial" charset="0"/>
      </a:defRPr>
    </a:lvl8pPr>
    <a:lvl9pPr marL="3657600" algn="l" defTabSz="914400" rtl="0" eaLnBrk="1" latinLnBrk="0" hangingPunct="1">
      <a:defRPr sz="2400" kern="1200">
        <a:solidFill>
          <a:schemeClr val="tx1"/>
        </a:solidFill>
        <a:latin typeface="Arial" charset="0"/>
        <a:ea typeface="ヒラギノ角ゴ Pro W3"/>
        <a:cs typeface="Arial" charset="0"/>
      </a:defRPr>
    </a:lvl9pPr>
  </p:defaultTextStyle>
  <p:extLst>
    <p:ext uri="{521415D9-36F7-43E2-AB2F-B90AF26B5E84}">
      <p14:sectionLst xmlns:p14="http://schemas.microsoft.com/office/powerpoint/2010/main">
        <p14:section name="Untitled Section" id="{3540F3E4-3A56-594D-A98C-62123F4F527F}">
          <p14:sldIdLst>
            <p14:sldId id="711"/>
            <p14:sldId id="709"/>
            <p14:sldId id="713"/>
            <p14:sldId id="712"/>
            <p14:sldId id="71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bw"/>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5700"/>
    <a:srgbClr val="C6531F"/>
    <a:srgbClr val="C01338"/>
    <a:srgbClr val="C00000"/>
    <a:srgbClr val="79C82A"/>
    <a:srgbClr val="DE7E7A"/>
    <a:srgbClr val="D61C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50" autoAdjust="0"/>
    <p:restoredTop sz="90955" autoAdjust="0"/>
  </p:normalViewPr>
  <p:slideViewPr>
    <p:cSldViewPr>
      <p:cViewPr varScale="1">
        <p:scale>
          <a:sx n="134" d="100"/>
          <a:sy n="134" d="100"/>
        </p:scale>
        <p:origin x="948" y="12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viewProps" Target="viewProps.xml"/><Relationship Id="rId5" Type="http://schemas.openxmlformats.org/officeDocument/2006/relationships/slide" Target="slides/slide2.xml"/><Relationship Id="rId10"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DF61BC03-C347-4B76-B102-C0B229770122}"/>
    <pc:docChg chg="modSld">
      <pc:chgData name="" userId="" providerId="" clId="Web-{DF61BC03-C347-4B76-B102-C0B229770122}" dt="2018-03-19T17:40:31.207" v="3"/>
      <pc:docMkLst>
        <pc:docMk/>
      </pc:docMkLst>
      <pc:sldChg chg="modSp">
        <pc:chgData name="" userId="" providerId="" clId="Web-{DF61BC03-C347-4B76-B102-C0B229770122}" dt="2018-03-19T17:40:31.207" v="3"/>
        <pc:sldMkLst>
          <pc:docMk/>
          <pc:sldMk cId="247584020" sldId="711"/>
        </pc:sldMkLst>
        <pc:spChg chg="mod">
          <ac:chgData name="" userId="" providerId="" clId="Web-{DF61BC03-C347-4B76-B102-C0B229770122}" dt="2018-03-19T17:40:31.207" v="3"/>
          <ac:spMkLst>
            <pc:docMk/>
            <pc:sldMk cId="247584020" sldId="711"/>
            <ac:spMk id="12" creationId="{00000000-0000-0000-0000-000000000000}"/>
          </ac:spMkLst>
        </pc:spChg>
      </pc:sldChg>
    </pc:docChg>
  </pc:docChgLst>
  <pc:docChgLst>
    <pc:chgData clId="Web-{6F3EA92A-6327-4760-B8BE-E7EAE48D3FC4}"/>
    <pc:docChg chg="modSld">
      <pc:chgData name="" userId="" providerId="" clId="Web-{6F3EA92A-6327-4760-B8BE-E7EAE48D3FC4}" dt="2018-03-19T17:41:55.319" v="2"/>
      <pc:docMkLst>
        <pc:docMk/>
      </pc:docMkLst>
      <pc:sldChg chg="modSp">
        <pc:chgData name="" userId="" providerId="" clId="Web-{6F3EA92A-6327-4760-B8BE-E7EAE48D3FC4}" dt="2018-03-19T17:41:55.319" v="2"/>
        <pc:sldMkLst>
          <pc:docMk/>
          <pc:sldMk cId="247584020" sldId="711"/>
        </pc:sldMkLst>
        <pc:spChg chg="mod">
          <ac:chgData name="" userId="" providerId="" clId="Web-{6F3EA92A-6327-4760-B8BE-E7EAE48D3FC4}" dt="2018-03-19T17:41:55.319" v="2"/>
          <ac:spMkLst>
            <pc:docMk/>
            <pc:sldMk cId="247584020" sldId="711"/>
            <ac:spMk id="1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65693"/>
          </a:xfrm>
          <a:prstGeom prst="rect">
            <a:avLst/>
          </a:prstGeom>
          <a:noFill/>
          <a:ln w="9525">
            <a:noFill/>
            <a:miter lim="800000"/>
            <a:headEnd/>
            <a:tailEnd/>
          </a:ln>
          <a:effectLst/>
        </p:spPr>
        <p:txBody>
          <a:bodyPr vert="horz" wrap="square" lIns="91332" tIns="45666" rIns="91332" bIns="45666" numCol="1" anchor="t" anchorCtr="0" compatLnSpc="1">
            <a:prstTxWarp prst="textNoShape">
              <a:avLst/>
            </a:prstTxWarp>
          </a:bodyPr>
          <a:lstStyle>
            <a:lvl1pPr eaLnBrk="0" hangingPunct="0">
              <a:defRPr sz="1200">
                <a:cs typeface="ヒラギノ角ゴ Pro W3"/>
              </a:defRPr>
            </a:lvl1pPr>
          </a:lstStyle>
          <a:p>
            <a:pPr>
              <a:defRPr/>
            </a:pPr>
            <a:endParaRPr lang="en-US"/>
          </a:p>
        </p:txBody>
      </p:sp>
      <p:sp>
        <p:nvSpPr>
          <p:cNvPr id="24579" name="Rectangle 3"/>
          <p:cNvSpPr>
            <a:spLocks noGrp="1" noChangeArrowheads="1"/>
          </p:cNvSpPr>
          <p:nvPr>
            <p:ph type="dt" idx="1"/>
          </p:nvPr>
        </p:nvSpPr>
        <p:spPr bwMode="auto">
          <a:xfrm>
            <a:off x="3884613" y="0"/>
            <a:ext cx="2971800" cy="465693"/>
          </a:xfrm>
          <a:prstGeom prst="rect">
            <a:avLst/>
          </a:prstGeom>
          <a:noFill/>
          <a:ln w="9525">
            <a:noFill/>
            <a:miter lim="800000"/>
            <a:headEnd/>
            <a:tailEnd/>
          </a:ln>
          <a:effectLst/>
        </p:spPr>
        <p:txBody>
          <a:bodyPr vert="horz" wrap="square" lIns="91332" tIns="45666" rIns="91332" bIns="45666" numCol="1" anchor="t" anchorCtr="0" compatLnSpc="1">
            <a:prstTxWarp prst="textNoShape">
              <a:avLst/>
            </a:prstTxWarp>
          </a:bodyPr>
          <a:lstStyle>
            <a:lvl1pPr algn="r" eaLnBrk="0" hangingPunct="0">
              <a:defRPr sz="1200">
                <a:cs typeface="ヒラギノ角ゴ Pro W3"/>
              </a:defRPr>
            </a:lvl1pPr>
          </a:lstStyle>
          <a:p>
            <a:pPr>
              <a:defRPr/>
            </a:pPr>
            <a:fld id="{F6FD56A5-6355-4B13-B783-7CC5477550B3}" type="datetimeFigureOut">
              <a:rPr lang="en-US"/>
              <a:pPr>
                <a:defRPr/>
              </a:pPr>
              <a:t>6/17/2022</a:t>
            </a:fld>
            <a:endParaRPr lang="en-US"/>
          </a:p>
        </p:txBody>
      </p:sp>
      <p:sp>
        <p:nvSpPr>
          <p:cNvPr id="16388" name="Rectangle 4"/>
          <p:cNvSpPr>
            <a:spLocks noGrp="1" noRot="1" noChangeAspect="1" noChangeArrowheads="1" noTextEdit="1"/>
          </p:cNvSpPr>
          <p:nvPr>
            <p:ph type="sldImg" idx="2"/>
          </p:nvPr>
        </p:nvSpPr>
        <p:spPr bwMode="auto">
          <a:xfrm>
            <a:off x="327025" y="700088"/>
            <a:ext cx="6203950" cy="3490912"/>
          </a:xfrm>
          <a:prstGeom prst="rect">
            <a:avLst/>
          </a:prstGeom>
          <a:noFill/>
          <a:ln w="9525">
            <a:solidFill>
              <a:srgbClr val="000000"/>
            </a:solidFill>
            <a:miter lim="800000"/>
            <a:headEnd/>
            <a:tailEnd/>
          </a:ln>
        </p:spPr>
      </p:sp>
      <p:sp>
        <p:nvSpPr>
          <p:cNvPr id="24581" name="Rectangle 5"/>
          <p:cNvSpPr>
            <a:spLocks noGrp="1" noChangeArrowheads="1"/>
          </p:cNvSpPr>
          <p:nvPr>
            <p:ph type="body" sz="quarter" idx="3"/>
          </p:nvPr>
        </p:nvSpPr>
        <p:spPr bwMode="auto">
          <a:xfrm>
            <a:off x="685800" y="4424085"/>
            <a:ext cx="5486400" cy="4191238"/>
          </a:xfrm>
          <a:prstGeom prst="rect">
            <a:avLst/>
          </a:prstGeom>
          <a:noFill/>
          <a:ln w="9525">
            <a:noFill/>
            <a:miter lim="800000"/>
            <a:headEnd/>
            <a:tailEnd/>
          </a:ln>
          <a:effectLst/>
        </p:spPr>
        <p:txBody>
          <a:bodyPr vert="horz" wrap="square" lIns="91332" tIns="45666" rIns="91332" bIns="4566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582" name="Rectangle 6"/>
          <p:cNvSpPr>
            <a:spLocks noGrp="1" noChangeArrowheads="1"/>
          </p:cNvSpPr>
          <p:nvPr>
            <p:ph type="ftr" sz="quarter" idx="4"/>
          </p:nvPr>
        </p:nvSpPr>
        <p:spPr bwMode="auto">
          <a:xfrm>
            <a:off x="0" y="8846554"/>
            <a:ext cx="2971800" cy="465693"/>
          </a:xfrm>
          <a:prstGeom prst="rect">
            <a:avLst/>
          </a:prstGeom>
          <a:noFill/>
          <a:ln w="9525">
            <a:noFill/>
            <a:miter lim="800000"/>
            <a:headEnd/>
            <a:tailEnd/>
          </a:ln>
          <a:effectLst/>
        </p:spPr>
        <p:txBody>
          <a:bodyPr vert="horz" wrap="square" lIns="91332" tIns="45666" rIns="91332" bIns="45666" numCol="1" anchor="b" anchorCtr="0" compatLnSpc="1">
            <a:prstTxWarp prst="textNoShape">
              <a:avLst/>
            </a:prstTxWarp>
          </a:bodyPr>
          <a:lstStyle>
            <a:lvl1pPr eaLnBrk="0" hangingPunct="0">
              <a:defRPr sz="1200">
                <a:cs typeface="ヒラギノ角ゴ Pro W3"/>
              </a:defRPr>
            </a:lvl1pPr>
          </a:lstStyle>
          <a:p>
            <a:pPr>
              <a:defRPr/>
            </a:pPr>
            <a:endParaRPr lang="en-US"/>
          </a:p>
        </p:txBody>
      </p:sp>
      <p:sp>
        <p:nvSpPr>
          <p:cNvPr id="24583" name="Rectangle 7"/>
          <p:cNvSpPr>
            <a:spLocks noGrp="1" noChangeArrowheads="1"/>
          </p:cNvSpPr>
          <p:nvPr>
            <p:ph type="sldNum" sz="quarter" idx="5"/>
          </p:nvPr>
        </p:nvSpPr>
        <p:spPr bwMode="auto">
          <a:xfrm>
            <a:off x="3884613" y="8846554"/>
            <a:ext cx="2971800" cy="465693"/>
          </a:xfrm>
          <a:prstGeom prst="rect">
            <a:avLst/>
          </a:prstGeom>
          <a:noFill/>
          <a:ln w="9525">
            <a:noFill/>
            <a:miter lim="800000"/>
            <a:headEnd/>
            <a:tailEnd/>
          </a:ln>
          <a:effectLst/>
        </p:spPr>
        <p:txBody>
          <a:bodyPr vert="horz" wrap="square" lIns="91332" tIns="45666" rIns="91332" bIns="45666" numCol="1" anchor="b" anchorCtr="0" compatLnSpc="1">
            <a:prstTxWarp prst="textNoShape">
              <a:avLst/>
            </a:prstTxWarp>
          </a:bodyPr>
          <a:lstStyle>
            <a:lvl1pPr algn="r" eaLnBrk="0" hangingPunct="0">
              <a:defRPr sz="1200">
                <a:cs typeface="ヒラギノ角ゴ Pro W3"/>
              </a:defRPr>
            </a:lvl1pPr>
          </a:lstStyle>
          <a:p>
            <a:pPr>
              <a:defRPr/>
            </a:pPr>
            <a:fld id="{6E074355-CE0D-4C68-A6CB-C364ED71B33B}" type="slidenum">
              <a:rPr lang="en-US"/>
              <a:pPr>
                <a:defRPr/>
              </a:pPr>
              <a:t>‹#›</a:t>
            </a:fld>
            <a:endParaRPr lang="en-US"/>
          </a:p>
        </p:txBody>
      </p:sp>
    </p:spTree>
    <p:extLst>
      <p:ext uri="{BB962C8B-B14F-4D97-AF65-F5344CB8AC3E}">
        <p14:creationId xmlns:p14="http://schemas.microsoft.com/office/powerpoint/2010/main" val="150909795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1</a:t>
            </a:fld>
            <a:endParaRPr lang="en-US"/>
          </a:p>
        </p:txBody>
      </p:sp>
    </p:spTree>
    <p:extLst>
      <p:ext uri="{BB962C8B-B14F-4D97-AF65-F5344CB8AC3E}">
        <p14:creationId xmlns:p14="http://schemas.microsoft.com/office/powerpoint/2010/main" val="2117180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2</a:t>
            </a:fld>
            <a:endParaRPr lang="en-US"/>
          </a:p>
        </p:txBody>
      </p:sp>
    </p:spTree>
    <p:extLst>
      <p:ext uri="{BB962C8B-B14F-4D97-AF65-F5344CB8AC3E}">
        <p14:creationId xmlns:p14="http://schemas.microsoft.com/office/powerpoint/2010/main" val="3325207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3</a:t>
            </a:fld>
            <a:endParaRPr lang="en-US"/>
          </a:p>
        </p:txBody>
      </p:sp>
    </p:spTree>
    <p:extLst>
      <p:ext uri="{BB962C8B-B14F-4D97-AF65-F5344CB8AC3E}">
        <p14:creationId xmlns:p14="http://schemas.microsoft.com/office/powerpoint/2010/main" val="4144234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343"/>
            <a:ext cx="7772400" cy="1102995"/>
          </a:xfrm>
        </p:spPr>
        <p:txBody>
          <a:bodyPr/>
          <a:lstStyle>
            <a:lvl1pPr>
              <a:defRPr>
                <a:solidFill>
                  <a:schemeClr val="tx1">
                    <a:lumMod val="85000"/>
                    <a:lumOff val="15000"/>
                  </a:schemeClr>
                </a:solidFill>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lumMod val="85000"/>
                    <a:lumOff val="15000"/>
                  </a:schemeClr>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561331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749028"/>
            <a:ext cx="4038600" cy="310872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749028"/>
            <a:ext cx="4038600" cy="310872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043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Title 1"/>
          <p:cNvSpPr>
            <a:spLocks noGrp="1"/>
          </p:cNvSpPr>
          <p:nvPr>
            <p:ph type="title"/>
          </p:nvPr>
        </p:nvSpPr>
        <p:spPr>
          <a:xfrm>
            <a:off x="420688" y="641510"/>
            <a:ext cx="3008313" cy="871538"/>
          </a:xfrm>
        </p:spPr>
        <p:txBody>
          <a:bodyPr anchor="b"/>
          <a:lstStyle>
            <a:lvl1pPr algn="l">
              <a:defRPr sz="2000" b="1"/>
            </a:lvl1pPr>
          </a:lstStyle>
          <a:p>
            <a:r>
              <a:rPr lang="en-US" dirty="0"/>
              <a:t>Click to edit Master title style</a:t>
            </a:r>
          </a:p>
        </p:txBody>
      </p:sp>
      <p:sp>
        <p:nvSpPr>
          <p:cNvPr id="6" name="Content Placeholder 2"/>
          <p:cNvSpPr>
            <a:spLocks noGrp="1"/>
          </p:cNvSpPr>
          <p:nvPr>
            <p:ph idx="1"/>
          </p:nvPr>
        </p:nvSpPr>
        <p:spPr>
          <a:xfrm>
            <a:off x="3575050" y="920884"/>
            <a:ext cx="5111750" cy="40511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half" idx="2"/>
          </p:nvPr>
        </p:nvSpPr>
        <p:spPr>
          <a:xfrm>
            <a:off x="420688" y="1601629"/>
            <a:ext cx="3008313" cy="314182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23490217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Title 1"/>
          <p:cNvSpPr>
            <a:spLocks noGrp="1"/>
          </p:cNvSpPr>
          <p:nvPr>
            <p:ph type="title"/>
          </p:nvPr>
        </p:nvSpPr>
        <p:spPr>
          <a:xfrm>
            <a:off x="1792288" y="3829050"/>
            <a:ext cx="5486400" cy="425768"/>
          </a:xfrm>
        </p:spPr>
        <p:txBody>
          <a:bodyPr anchor="b"/>
          <a:lstStyle>
            <a:lvl1pPr algn="l">
              <a:defRPr sz="2000" b="1"/>
            </a:lvl1pPr>
          </a:lstStyle>
          <a:p>
            <a:r>
              <a:rPr lang="en-US" dirty="0"/>
              <a:t>Click to edit Master title style</a:t>
            </a:r>
          </a:p>
        </p:txBody>
      </p:sp>
      <p:sp>
        <p:nvSpPr>
          <p:cNvPr id="6" name="Picture Placeholder 2"/>
          <p:cNvSpPr>
            <a:spLocks noGrp="1"/>
          </p:cNvSpPr>
          <p:nvPr>
            <p:ph type="pic" idx="1"/>
          </p:nvPr>
        </p:nvSpPr>
        <p:spPr>
          <a:xfrm>
            <a:off x="1792288" y="685800"/>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Text Placeholder 3"/>
          <p:cNvSpPr>
            <a:spLocks noGrp="1"/>
          </p:cNvSpPr>
          <p:nvPr>
            <p:ph type="body" sz="half" idx="2"/>
          </p:nvPr>
        </p:nvSpPr>
        <p:spPr>
          <a:xfrm>
            <a:off x="1792288" y="4254817"/>
            <a:ext cx="5486400" cy="6029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4026708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857250"/>
          </a:xfrm>
        </p:spPr>
        <p:txBody>
          <a:bodyPr/>
          <a:lstStyle/>
          <a:p>
            <a:r>
              <a:rPr lang="en-US" dirty="0"/>
              <a:t>Click to edit Master title style</a:t>
            </a:r>
          </a:p>
        </p:txBody>
      </p:sp>
      <p:sp>
        <p:nvSpPr>
          <p:cNvPr id="3" name="Content Placeholder 2"/>
          <p:cNvSpPr>
            <a:spLocks noGrp="1"/>
          </p:cNvSpPr>
          <p:nvPr>
            <p:ph idx="1"/>
          </p:nvPr>
        </p:nvSpPr>
        <p:spPr>
          <a:xfrm>
            <a:off x="457200" y="1737360"/>
            <a:ext cx="8229600" cy="29489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0783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itle 1"/>
          <p:cNvSpPr>
            <a:spLocks noGrp="1"/>
          </p:cNvSpPr>
          <p:nvPr>
            <p:ph type="title"/>
          </p:nvPr>
        </p:nvSpPr>
        <p:spPr>
          <a:xfrm>
            <a:off x="722313" y="3305176"/>
            <a:ext cx="7772400" cy="1021556"/>
          </a:xfrm>
        </p:spPr>
        <p:txBody>
          <a:bodyPr anchor="t"/>
          <a:lstStyle>
            <a:lvl1pPr algn="l">
              <a:defRPr sz="4000" b="1" cap="all">
                <a:latin typeface="Arial"/>
              </a:defRPr>
            </a:lvl1pPr>
          </a:lstStyle>
          <a:p>
            <a:r>
              <a:rPr lang="en-US" dirty="0"/>
              <a:t>Click to edit Master title style</a:t>
            </a:r>
          </a:p>
        </p:txBody>
      </p:sp>
      <p:sp>
        <p:nvSpPr>
          <p:cNvPr id="5" name="Text Placeholder 2"/>
          <p:cNvSpPr>
            <a:spLocks noGrp="1"/>
          </p:cNvSpPr>
          <p:nvPr>
            <p:ph type="body" idx="1"/>
          </p:nvPr>
        </p:nvSpPr>
        <p:spPr>
          <a:xfrm>
            <a:off x="722313" y="2180035"/>
            <a:ext cx="7772400" cy="1125140"/>
          </a:xfrm>
        </p:spPr>
        <p:txBody>
          <a:bodyPr anchor="b"/>
          <a:lstStyle>
            <a:lvl1pPr marL="0" indent="0">
              <a:buNone/>
              <a:defRPr sz="2000">
                <a:solidFill>
                  <a:schemeClr val="tx1">
                    <a:lumMod val="75000"/>
                    <a:lumOff val="25000"/>
                  </a:schemeClr>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685988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474470"/>
            <a:ext cx="4038600" cy="3017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474470"/>
            <a:ext cx="4038600" cy="3017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67509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20688" y="641510"/>
            <a:ext cx="3008313" cy="871538"/>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920884"/>
            <a:ext cx="5111750" cy="40511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20688" y="1601629"/>
            <a:ext cx="3008313" cy="314182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24369644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829050"/>
            <a:ext cx="5486400" cy="425768"/>
          </a:xfrm>
        </p:spPr>
        <p:txBody>
          <a:bodyPr anchor="b"/>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1792288" y="685800"/>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4254817"/>
            <a:ext cx="5486400" cy="6029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436138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969085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77478"/>
            <a:ext cx="8229600" cy="857250"/>
          </a:xfrm>
        </p:spPr>
        <p:txBody>
          <a:bodyPr/>
          <a:lstStyle/>
          <a:p>
            <a:r>
              <a:rPr lang="en-US"/>
              <a:t>Click to edit Master title style</a:t>
            </a:r>
          </a:p>
        </p:txBody>
      </p:sp>
      <p:sp>
        <p:nvSpPr>
          <p:cNvPr id="3" name="Content Placeholder 2"/>
          <p:cNvSpPr>
            <a:spLocks noGrp="1"/>
          </p:cNvSpPr>
          <p:nvPr>
            <p:ph idx="1"/>
          </p:nvPr>
        </p:nvSpPr>
        <p:spPr>
          <a:xfrm>
            <a:off x="457200" y="1771650"/>
            <a:ext cx="8229600" cy="2914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7501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atin typeface="Aria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679158844"/>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theme" Target="../theme/theme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slideLayout" Target="../slideLayouts/slideLayout9.xml"/><Relationship Id="rId7"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495300" y="1200150"/>
            <a:ext cx="7886700" cy="1752600"/>
          </a:xfrm>
          <a:prstGeom prst="rect">
            <a:avLst/>
          </a:prstGeom>
        </p:spPr>
        <p:txBody>
          <a:bodyPr vert="horz" wrap="square" lIns="91440" tIns="45720" rIns="91440" bIns="45720" rtlCol="0" anchor="b">
            <a:noAutofit/>
          </a:bodyPr>
          <a:lstStyle/>
          <a:p>
            <a:r>
              <a:rPr lang="en-US" dirty="0"/>
              <a:t>Insert your</a:t>
            </a:r>
            <a:br>
              <a:rPr lang="en-US" dirty="0"/>
            </a:br>
            <a:r>
              <a:rPr lang="en-US" dirty="0"/>
              <a:t>headline here</a:t>
            </a:r>
            <a:br>
              <a:rPr lang="en-US" dirty="0"/>
            </a:br>
            <a:r>
              <a:rPr lang="en-US" dirty="0"/>
              <a:t>up to 3 lines</a:t>
            </a:r>
          </a:p>
        </p:txBody>
      </p:sp>
      <p:sp>
        <p:nvSpPr>
          <p:cNvPr id="10" name="Text Placeholder 9"/>
          <p:cNvSpPr>
            <a:spLocks noGrp="1"/>
          </p:cNvSpPr>
          <p:nvPr>
            <p:ph type="body" idx="1"/>
          </p:nvPr>
        </p:nvSpPr>
        <p:spPr>
          <a:xfrm>
            <a:off x="495300" y="3333749"/>
            <a:ext cx="7886700" cy="457201"/>
          </a:xfrm>
          <a:prstGeom prst="rect">
            <a:avLst/>
          </a:prstGeom>
        </p:spPr>
        <p:txBody>
          <a:bodyPr vert="horz" lIns="91440" tIns="45720" rIns="91440" bIns="45720" rtlCol="0">
            <a:noAutofit/>
          </a:bodyPr>
          <a:lstStyle/>
          <a:p>
            <a:pPr lvl="0"/>
            <a:r>
              <a:rPr lang="en-US" dirty="0"/>
              <a:t>Insert your subtitle or any additional description text here up to</a:t>
            </a:r>
            <a:br>
              <a:rPr lang="en-US" dirty="0"/>
            </a:br>
            <a:r>
              <a:rPr lang="en-US" dirty="0"/>
              <a:t>two lines of text or you can delete this text box</a:t>
            </a:r>
          </a:p>
        </p:txBody>
      </p:sp>
      <p:cxnSp>
        <p:nvCxnSpPr>
          <p:cNvPr id="14" name="Straight Connector 13"/>
          <p:cNvCxnSpPr/>
          <p:nvPr userDrawn="1"/>
        </p:nvCxnSpPr>
        <p:spPr>
          <a:xfrm>
            <a:off x="628650" y="3105150"/>
            <a:ext cx="56197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 Placeholder 9"/>
          <p:cNvSpPr txBox="1">
            <a:spLocks/>
          </p:cNvSpPr>
          <p:nvPr userDrawn="1"/>
        </p:nvSpPr>
        <p:spPr>
          <a:xfrm>
            <a:off x="490384" y="4171949"/>
            <a:ext cx="7886700" cy="457201"/>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lnSpc>
                <a:spcPct val="50000"/>
              </a:lnSpc>
              <a:spcAft>
                <a:spcPts val="0"/>
              </a:spcAft>
            </a:pPr>
            <a:r>
              <a:rPr lang="en-US" sz="1050" b="0" i="0" cap="all" baseline="0" dirty="0">
                <a:latin typeface="Arial Black" charset="0"/>
              </a:rPr>
              <a:t>Presenter or speaker name</a:t>
            </a:r>
          </a:p>
          <a:p>
            <a:pPr fontAlgn="auto">
              <a:lnSpc>
                <a:spcPct val="30000"/>
              </a:lnSpc>
              <a:spcAft>
                <a:spcPts val="0"/>
              </a:spcAft>
            </a:pPr>
            <a:r>
              <a:rPr lang="en-US" sz="1050" dirty="0"/>
              <a:t>Position/Role,</a:t>
            </a:r>
            <a:r>
              <a:rPr lang="en-US" sz="1050" baseline="0" dirty="0"/>
              <a:t> The University of Texas at Austin</a:t>
            </a:r>
            <a:endParaRPr lang="en-US" sz="1050" dirty="0"/>
          </a:p>
        </p:txBody>
      </p:sp>
      <p:sp>
        <p:nvSpPr>
          <p:cNvPr id="16" name="Text Placeholder 9"/>
          <p:cNvSpPr txBox="1">
            <a:spLocks/>
          </p:cNvSpPr>
          <p:nvPr userDrawn="1"/>
        </p:nvSpPr>
        <p:spPr>
          <a:xfrm>
            <a:off x="548640" y="457200"/>
            <a:ext cx="7828444" cy="38929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r>
              <a:rPr lang="en-US" sz="1200" b="0" i="0" cap="all" baseline="0" dirty="0">
                <a:latin typeface="Arial Black" charset="0"/>
              </a:rPr>
              <a:t>Month 20xx</a:t>
            </a:r>
            <a:endParaRPr lang="en-US" sz="1200" b="0" dirty="0"/>
          </a:p>
        </p:txBody>
      </p:sp>
    </p:spTree>
    <p:extLst>
      <p:ext uri="{BB962C8B-B14F-4D97-AF65-F5344CB8AC3E}">
        <p14:creationId xmlns:p14="http://schemas.microsoft.com/office/powerpoint/2010/main" val="1503322918"/>
      </p:ext>
    </p:extLst>
  </p:cSld>
  <p:clrMap bg1="lt1" tx1="dk1" bg2="lt2" tx2="dk2" accent1="accent1" accent2="accent2" accent3="accent3" accent4="accent4" accent5="accent5" accent6="accent6" hlink="hlink" folHlink="folHlink"/>
  <p:hf hdr="0"/>
  <p:txStyles>
    <p:titleStyle>
      <a:lvl1pPr algn="l" defTabSz="914400" rtl="0" eaLnBrk="1" latinLnBrk="0" hangingPunct="1">
        <a:lnSpc>
          <a:spcPts val="4000"/>
        </a:lnSpc>
        <a:spcBef>
          <a:spcPct val="0"/>
        </a:spcBef>
        <a:buNone/>
        <a:defRPr sz="4800" b="1" i="0" kern="800" cap="all" normalizeH="0" baseline="0">
          <a:solidFill>
            <a:schemeClr val="bg1"/>
          </a:solidFill>
          <a:latin typeface="Arial Black" charset="0"/>
          <a:ea typeface="Arial Black" charset="0"/>
          <a:cs typeface="Arial Black" charset="0"/>
        </a:defRPr>
      </a:lvl1pPr>
    </p:titleStyle>
    <p:bodyStyle>
      <a:lvl1pPr marL="0" indent="0" algn="l" defTabSz="914400" rtl="0" eaLnBrk="1" latinLnBrk="0" hangingPunct="1">
        <a:lnSpc>
          <a:spcPct val="90000"/>
        </a:lnSpc>
        <a:spcBef>
          <a:spcPts val="1000"/>
        </a:spcBef>
        <a:buFont typeface="Arial"/>
        <a:buNone/>
        <a:defRPr sz="14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28650"/>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80210"/>
            <a:ext cx="8229600" cy="294894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1823911"/>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7" r:id="rId5"/>
    <p:sldLayoutId id="2147483668" r:id="rId6"/>
  </p:sldLayoutIdLst>
  <p:hf hdr="0"/>
  <p:txStyles>
    <p:titleStyle>
      <a:lvl1pPr algn="l" defTabSz="457200" rtl="0" eaLnBrk="1" latinLnBrk="0" hangingPunct="1">
        <a:spcBef>
          <a:spcPct val="0"/>
        </a:spcBef>
        <a:buNone/>
        <a:defRPr sz="4400" kern="1200">
          <a:solidFill>
            <a:schemeClr val="tx1">
              <a:lumMod val="85000"/>
              <a:lumOff val="15000"/>
            </a:schemeClr>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lumMod val="85000"/>
              <a:lumOff val="15000"/>
            </a:schemeClr>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lumMod val="85000"/>
              <a:lumOff val="15000"/>
            </a:schemeClr>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lumMod val="85000"/>
              <a:lumOff val="15000"/>
            </a:schemeClr>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lumMod val="85000"/>
              <a:lumOff val="15000"/>
            </a:schemeClr>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lumMod val="85000"/>
              <a:lumOff val="15000"/>
            </a:schemeClr>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79972"/>
            <a:ext cx="8229600" cy="291465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91638655"/>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7" r:id="rId5"/>
    <p:sldLayoutId id="2147483678" r:id="rId6"/>
  </p:sldLayoutIdLst>
  <p:hf hdr="0"/>
  <p:txStyles>
    <p:titleStyle>
      <a:lvl1pPr algn="l" defTabSz="457200" rtl="0" eaLnBrk="1" latinLnBrk="0" hangingPunct="1">
        <a:spcBef>
          <a:spcPct val="0"/>
        </a:spcBef>
        <a:buNone/>
        <a:defRPr sz="4400" kern="1200">
          <a:solidFill>
            <a:schemeClr val="tx1">
              <a:lumMod val="75000"/>
              <a:lumOff val="25000"/>
            </a:schemeClr>
          </a:solidFill>
          <a:latin typeface=""/>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lumMod val="75000"/>
              <a:lumOff val="2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larry_lake@mail.utexas.edu" TargetMode="External"/><Relationship Id="rId3" Type="http://schemas.openxmlformats.org/officeDocument/2006/relationships/image" Target="../media/image4.png"/><Relationship Id="rId7" Type="http://schemas.openxmlformats.org/officeDocument/2006/relationships/hyperlink" Target="mailto:careyking@mail.utexas.edu"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hyperlink" Target="mailto:saurabh@utexas.edu" TargetMode="External"/><Relationship Id="rId11" Type="http://schemas.openxmlformats.org/officeDocument/2006/relationships/hyperlink" Target="mailto:louis.Merceron@ens-lyon.fr" TargetMode="External"/><Relationship Id="rId5" Type="http://schemas.openxmlformats.org/officeDocument/2006/relationships/image" Target="../media/image6.gif"/><Relationship Id="rId10" Type="http://schemas.openxmlformats.org/officeDocument/2006/relationships/hyperlink" Target="mailto:abelson@mail.utexas.edu" TargetMode="External"/><Relationship Id="rId4" Type="http://schemas.openxmlformats.org/officeDocument/2006/relationships/image" Target="../media/image5.png"/><Relationship Id="rId9" Type="http://schemas.openxmlformats.org/officeDocument/2006/relationships/hyperlink" Target="mailto:marder@chaos.utexas.edu"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7.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5.png"/><Relationship Id="rId11" Type="http://schemas.openxmlformats.org/officeDocument/2006/relationships/image" Target="../media/image13.png"/><Relationship Id="rId5" Type="http://schemas.openxmlformats.org/officeDocument/2006/relationships/image" Target="../media/image4.png"/><Relationship Id="rId10" Type="http://schemas.openxmlformats.org/officeDocument/2006/relationships/image" Target="../media/image12.svg"/><Relationship Id="rId4" Type="http://schemas.openxmlformats.org/officeDocument/2006/relationships/image" Target="../media/image8.sv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15.jp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7.png"/><Relationship Id="rId7"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8.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8.svg"/><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6673C2-AC91-5940-402B-4461517262E9}"/>
              </a:ext>
            </a:extLst>
          </p:cNvPr>
          <p:cNvPicPr>
            <a:picLocks noChangeAspect="1"/>
          </p:cNvPicPr>
          <p:nvPr/>
        </p:nvPicPr>
        <p:blipFill>
          <a:blip r:embed="rId3"/>
          <a:stretch>
            <a:fillRect/>
          </a:stretch>
        </p:blipFill>
        <p:spPr>
          <a:xfrm>
            <a:off x="304800" y="4598512"/>
            <a:ext cx="1828800" cy="390133"/>
          </a:xfrm>
          <a:prstGeom prst="rect">
            <a:avLst/>
          </a:prstGeom>
        </p:spPr>
      </p:pic>
      <p:pic>
        <p:nvPicPr>
          <p:cNvPr id="6" name="Picture 5">
            <a:extLst>
              <a:ext uri="{FF2B5EF4-FFF2-40B4-BE49-F238E27FC236}">
                <a16:creationId xmlns:a16="http://schemas.microsoft.com/office/drawing/2014/main" id="{66D4A177-5E16-2125-C523-51A9EF15D028}"/>
              </a:ext>
            </a:extLst>
          </p:cNvPr>
          <p:cNvPicPr>
            <a:picLocks noChangeAspect="1"/>
          </p:cNvPicPr>
          <p:nvPr/>
        </p:nvPicPr>
        <p:blipFill>
          <a:blip r:embed="rId4"/>
          <a:stretch>
            <a:fillRect/>
          </a:stretch>
        </p:blipFill>
        <p:spPr>
          <a:xfrm>
            <a:off x="8263609" y="4678305"/>
            <a:ext cx="765199" cy="341296"/>
          </a:xfrm>
          <a:prstGeom prst="rect">
            <a:avLst/>
          </a:prstGeom>
        </p:spPr>
      </p:pic>
      <p:pic>
        <p:nvPicPr>
          <p:cNvPr id="1026" name="Picture 2" descr="We know that when work is done on the system, the temperature can be  increased. The temperature is increased due to the pressure or the volume  change? Is piston exerts forces on">
            <a:extLst>
              <a:ext uri="{FF2B5EF4-FFF2-40B4-BE49-F238E27FC236}">
                <a16:creationId xmlns:a16="http://schemas.microsoft.com/office/drawing/2014/main" id="{D054F56A-190C-7892-9C36-8AC5E75E98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0" y="945982"/>
            <a:ext cx="3108778" cy="298779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E0D3678-1341-230F-08B9-C9853783D1B8}"/>
              </a:ext>
            </a:extLst>
          </p:cNvPr>
          <p:cNvSpPr txBox="1"/>
          <p:nvPr/>
        </p:nvSpPr>
        <p:spPr>
          <a:xfrm>
            <a:off x="1744889" y="532618"/>
            <a:ext cx="5715000" cy="400110"/>
          </a:xfrm>
          <a:prstGeom prst="rect">
            <a:avLst/>
          </a:prstGeom>
          <a:noFill/>
        </p:spPr>
        <p:txBody>
          <a:bodyPr wrap="square" rtlCol="0">
            <a:spAutoFit/>
          </a:bodyPr>
          <a:lstStyle/>
          <a:p>
            <a:pPr algn="ctr"/>
            <a:r>
              <a:rPr lang="en-US" sz="2000" b="1" dirty="0">
                <a:latin typeface="Daytona Condensed" panose="020B0506030503040204" pitchFamily="34" charset="0"/>
              </a:rPr>
              <a:t>Micro to Macro Scaling in Energy and Economics</a:t>
            </a:r>
          </a:p>
        </p:txBody>
      </p:sp>
      <p:sp>
        <p:nvSpPr>
          <p:cNvPr id="7" name="TextBox 6">
            <a:extLst>
              <a:ext uri="{FF2B5EF4-FFF2-40B4-BE49-F238E27FC236}">
                <a16:creationId xmlns:a16="http://schemas.microsoft.com/office/drawing/2014/main" id="{D2238FC3-B363-551A-4ABB-C657C9333B68}"/>
              </a:ext>
            </a:extLst>
          </p:cNvPr>
          <p:cNvSpPr txBox="1"/>
          <p:nvPr/>
        </p:nvSpPr>
        <p:spPr>
          <a:xfrm>
            <a:off x="762000" y="4041495"/>
            <a:ext cx="7955645" cy="369332"/>
          </a:xfrm>
          <a:prstGeom prst="rect">
            <a:avLst/>
          </a:prstGeom>
          <a:noFill/>
        </p:spPr>
        <p:txBody>
          <a:bodyPr wrap="square">
            <a:spAutoFit/>
          </a:bodyPr>
          <a:lstStyle/>
          <a:p>
            <a:pPr algn="ctr">
              <a:spcBef>
                <a:spcPts val="253"/>
              </a:spcBef>
              <a:spcAft>
                <a:spcPts val="0"/>
              </a:spcAft>
            </a:pPr>
            <a:r>
              <a:rPr lang="en-US" sz="900" dirty="0">
                <a:latin typeface="Arial" panose="020B0604020202020204" pitchFamily="34" charset="0"/>
                <a:cs typeface="Arial" panose="020B0604020202020204" pitchFamily="34" charset="0"/>
              </a:rPr>
              <a:t>Suman Saurabh (</a:t>
            </a:r>
            <a:r>
              <a:rPr lang="en-US" sz="900" dirty="0">
                <a:latin typeface="Arial" panose="020B0604020202020204" pitchFamily="34" charset="0"/>
                <a:cs typeface="Arial" panose="020B0604020202020204" pitchFamily="34" charset="0"/>
                <a:hlinkClick r:id="rId6"/>
              </a:rPr>
              <a:t>saurabh@utexas.edu</a:t>
            </a:r>
            <a:r>
              <a:rPr lang="en-US" sz="900" dirty="0">
                <a:latin typeface="Arial" panose="020B0604020202020204" pitchFamily="34" charset="0"/>
                <a:cs typeface="Arial" panose="020B0604020202020204" pitchFamily="34" charset="0"/>
              </a:rPr>
              <a:t>); Carey W. King (</a:t>
            </a:r>
            <a:r>
              <a:rPr lang="en-US" sz="900" dirty="0">
                <a:latin typeface="Arial" panose="020B0604020202020204" pitchFamily="34" charset="0"/>
                <a:cs typeface="Arial" panose="020B0604020202020204" pitchFamily="34" charset="0"/>
                <a:hlinkClick r:id="rId7"/>
              </a:rPr>
              <a:t>careyking@mail.utexas.edu</a:t>
            </a:r>
            <a:r>
              <a:rPr lang="en-US" sz="900" dirty="0">
                <a:latin typeface="Arial" panose="020B0604020202020204" pitchFamily="34" charset="0"/>
                <a:cs typeface="Arial" panose="020B0604020202020204" pitchFamily="34" charset="0"/>
              </a:rPr>
              <a:t>); Larry Lake (</a:t>
            </a:r>
            <a:r>
              <a:rPr lang="en-US" sz="900" dirty="0">
                <a:latin typeface="Arial" panose="020B0604020202020204" pitchFamily="34" charset="0"/>
                <a:cs typeface="Arial" panose="020B0604020202020204" pitchFamily="34" charset="0"/>
                <a:hlinkClick r:id="rId8"/>
              </a:rPr>
              <a:t>larry_lake@mail.utexas.edu</a:t>
            </a:r>
            <a:r>
              <a:rPr lang="en-US" sz="900" dirty="0">
                <a:latin typeface="Arial" panose="020B0604020202020204" pitchFamily="34" charset="0"/>
                <a:cs typeface="Arial" panose="020B0604020202020204" pitchFamily="34" charset="0"/>
              </a:rPr>
              <a:t>); Michael Marder (</a:t>
            </a:r>
            <a:r>
              <a:rPr lang="en-US" sz="900" dirty="0">
                <a:latin typeface="Arial" panose="020B0604020202020204" pitchFamily="34" charset="0"/>
                <a:cs typeface="Arial" panose="020B0604020202020204" pitchFamily="34" charset="0"/>
                <a:hlinkClick r:id="rId9"/>
              </a:rPr>
              <a:t>marder@chaos.utexas.edu</a:t>
            </a:r>
            <a:r>
              <a:rPr lang="en-US" sz="900" dirty="0">
                <a:latin typeface="Arial" panose="020B0604020202020204" pitchFamily="34" charset="0"/>
                <a:cs typeface="Arial" panose="020B0604020202020204" pitchFamily="34" charset="0"/>
              </a:rPr>
              <a:t>); Eric Abelson (</a:t>
            </a:r>
            <a:r>
              <a:rPr lang="en-US" sz="900" dirty="0">
                <a:latin typeface="Arial" panose="020B0604020202020204" pitchFamily="34" charset="0"/>
                <a:cs typeface="Arial" panose="020B0604020202020204" pitchFamily="34" charset="0"/>
                <a:hlinkClick r:id="rId10"/>
              </a:rPr>
              <a:t>abelson@mail.utexas.edu</a:t>
            </a:r>
            <a:r>
              <a:rPr lang="en-US" sz="900" dirty="0">
                <a:latin typeface="Arial" panose="020B0604020202020204" pitchFamily="34" charset="0"/>
                <a:cs typeface="Arial" panose="020B0604020202020204" pitchFamily="34" charset="0"/>
              </a:rPr>
              <a:t>); Louis Merceron (</a:t>
            </a:r>
            <a:r>
              <a:rPr lang="en-US" sz="900" dirty="0">
                <a:latin typeface="Arial" panose="020B0604020202020204" pitchFamily="34" charset="0"/>
                <a:cs typeface="Arial" panose="020B0604020202020204" pitchFamily="34" charset="0"/>
                <a:hlinkClick r:id="rId11"/>
              </a:rPr>
              <a:t>louis.merceron@ens-lyon.fr</a:t>
            </a:r>
            <a:r>
              <a:rPr lang="en-US" sz="9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192435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28">
            <a:extLst>
              <a:ext uri="{FF2B5EF4-FFF2-40B4-BE49-F238E27FC236}">
                <a16:creationId xmlns:a16="http://schemas.microsoft.com/office/drawing/2014/main" id="{C1D6BE2E-AB3D-DA84-A3FB-71B40E3CC407}"/>
              </a:ext>
            </a:extLst>
          </p:cNvPr>
          <p:cNvGraphicFramePr>
            <a:graphicFrameLocks noGrp="1"/>
          </p:cNvGraphicFramePr>
          <p:nvPr>
            <p:extLst>
              <p:ext uri="{D42A27DB-BD31-4B8C-83A1-F6EECF244321}">
                <p14:modId xmlns:p14="http://schemas.microsoft.com/office/powerpoint/2010/main" val="1055305931"/>
              </p:ext>
            </p:extLst>
          </p:nvPr>
        </p:nvGraphicFramePr>
        <p:xfrm>
          <a:off x="132904" y="1063641"/>
          <a:ext cx="4098828" cy="3342237"/>
        </p:xfrm>
        <a:graphic>
          <a:graphicData uri="http://schemas.openxmlformats.org/drawingml/2006/table">
            <a:tbl>
              <a:tblPr firstRow="1" bandRow="1">
                <a:tableStyleId>{5C22544A-7EE6-4342-B048-85BDC9FD1C3A}</a:tableStyleId>
              </a:tblPr>
              <a:tblGrid>
                <a:gridCol w="2049414">
                  <a:extLst>
                    <a:ext uri="{9D8B030D-6E8A-4147-A177-3AD203B41FA5}">
                      <a16:colId xmlns:a16="http://schemas.microsoft.com/office/drawing/2014/main" val="3604432669"/>
                    </a:ext>
                  </a:extLst>
                </a:gridCol>
                <a:gridCol w="2049414">
                  <a:extLst>
                    <a:ext uri="{9D8B030D-6E8A-4147-A177-3AD203B41FA5}">
                      <a16:colId xmlns:a16="http://schemas.microsoft.com/office/drawing/2014/main" val="1925216340"/>
                    </a:ext>
                  </a:extLst>
                </a:gridCol>
              </a:tblGrid>
              <a:tr h="111407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22850249"/>
                  </a:ext>
                </a:extLst>
              </a:tr>
              <a:tr h="111407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77403801"/>
                  </a:ext>
                </a:extLst>
              </a:tr>
              <a:tr h="111407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25615090"/>
                  </a:ext>
                </a:extLst>
              </a:tr>
            </a:tbl>
          </a:graphicData>
        </a:graphic>
      </p:graphicFrame>
      <p:pic>
        <p:nvPicPr>
          <p:cNvPr id="4" name="Graphic 3" descr="Gender with solid fill">
            <a:extLst>
              <a:ext uri="{FF2B5EF4-FFF2-40B4-BE49-F238E27FC236}">
                <a16:creationId xmlns:a16="http://schemas.microsoft.com/office/drawing/2014/main" id="{C9AA463F-C186-9177-25EC-D0105AA24F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9210" y="1257229"/>
            <a:ext cx="914400" cy="914400"/>
          </a:xfrm>
          <a:prstGeom prst="rect">
            <a:avLst/>
          </a:prstGeom>
        </p:spPr>
      </p:pic>
      <p:pic>
        <p:nvPicPr>
          <p:cNvPr id="5" name="Picture 4">
            <a:extLst>
              <a:ext uri="{FF2B5EF4-FFF2-40B4-BE49-F238E27FC236}">
                <a16:creationId xmlns:a16="http://schemas.microsoft.com/office/drawing/2014/main" id="{F76673C2-AC91-5940-402B-4461517262E9}"/>
              </a:ext>
            </a:extLst>
          </p:cNvPr>
          <p:cNvPicPr>
            <a:picLocks noChangeAspect="1"/>
          </p:cNvPicPr>
          <p:nvPr/>
        </p:nvPicPr>
        <p:blipFill>
          <a:blip r:embed="rId5"/>
          <a:stretch>
            <a:fillRect/>
          </a:stretch>
        </p:blipFill>
        <p:spPr>
          <a:xfrm>
            <a:off x="173385" y="4610730"/>
            <a:ext cx="2094608" cy="446837"/>
          </a:xfrm>
          <a:prstGeom prst="rect">
            <a:avLst/>
          </a:prstGeom>
        </p:spPr>
      </p:pic>
      <p:pic>
        <p:nvPicPr>
          <p:cNvPr id="6" name="Picture 5">
            <a:extLst>
              <a:ext uri="{FF2B5EF4-FFF2-40B4-BE49-F238E27FC236}">
                <a16:creationId xmlns:a16="http://schemas.microsoft.com/office/drawing/2014/main" id="{66D4A177-5E16-2125-C523-51A9EF15D028}"/>
              </a:ext>
            </a:extLst>
          </p:cNvPr>
          <p:cNvPicPr>
            <a:picLocks noChangeAspect="1"/>
          </p:cNvPicPr>
          <p:nvPr/>
        </p:nvPicPr>
        <p:blipFill>
          <a:blip r:embed="rId6"/>
          <a:stretch>
            <a:fillRect/>
          </a:stretch>
        </p:blipFill>
        <p:spPr>
          <a:xfrm>
            <a:off x="8263609" y="4622006"/>
            <a:ext cx="765199" cy="341296"/>
          </a:xfrm>
          <a:prstGeom prst="rect">
            <a:avLst/>
          </a:prstGeom>
        </p:spPr>
      </p:pic>
      <p:sp>
        <p:nvSpPr>
          <p:cNvPr id="7" name="TextBox 6">
            <a:extLst>
              <a:ext uri="{FF2B5EF4-FFF2-40B4-BE49-F238E27FC236}">
                <a16:creationId xmlns:a16="http://schemas.microsoft.com/office/drawing/2014/main" id="{6109435A-84FA-10C1-87AC-502F697F8F20}"/>
              </a:ext>
            </a:extLst>
          </p:cNvPr>
          <p:cNvSpPr txBox="1"/>
          <p:nvPr/>
        </p:nvSpPr>
        <p:spPr>
          <a:xfrm>
            <a:off x="810718" y="444781"/>
            <a:ext cx="2743200" cy="461665"/>
          </a:xfrm>
          <a:prstGeom prst="rect">
            <a:avLst/>
          </a:prstGeom>
          <a:noFill/>
        </p:spPr>
        <p:txBody>
          <a:bodyPr wrap="square" rtlCol="0">
            <a:spAutoFit/>
          </a:bodyPr>
          <a:lstStyle/>
          <a:p>
            <a:r>
              <a:rPr lang="en-US" u="sng" dirty="0">
                <a:latin typeface="Daytona Condensed" panose="020B0604020202020204" pitchFamily="34" charset="0"/>
              </a:rPr>
              <a:t>Agent-Based Model</a:t>
            </a:r>
          </a:p>
        </p:txBody>
      </p:sp>
      <p:pic>
        <p:nvPicPr>
          <p:cNvPr id="8" name="Graphic 7" descr="Gender with solid fill">
            <a:extLst>
              <a:ext uri="{FF2B5EF4-FFF2-40B4-BE49-F238E27FC236}">
                <a16:creationId xmlns:a16="http://schemas.microsoft.com/office/drawing/2014/main" id="{A7263D42-DBE9-B29B-7B6C-63A44DB164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1592" y="2347610"/>
            <a:ext cx="914400" cy="914400"/>
          </a:xfrm>
          <a:prstGeom prst="rect">
            <a:avLst/>
          </a:prstGeom>
        </p:spPr>
      </p:pic>
      <p:pic>
        <p:nvPicPr>
          <p:cNvPr id="10" name="Graphic 9" descr="Bonsai with solid fill">
            <a:extLst>
              <a:ext uri="{FF2B5EF4-FFF2-40B4-BE49-F238E27FC236}">
                <a16:creationId xmlns:a16="http://schemas.microsoft.com/office/drawing/2014/main" id="{B279C935-ACE3-6199-2C75-D7040D74C6D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6829" y="3479513"/>
            <a:ext cx="914400" cy="914400"/>
          </a:xfrm>
          <a:prstGeom prst="rect">
            <a:avLst/>
          </a:prstGeom>
        </p:spPr>
      </p:pic>
      <p:sp>
        <p:nvSpPr>
          <p:cNvPr id="12" name="TextBox 11">
            <a:extLst>
              <a:ext uri="{FF2B5EF4-FFF2-40B4-BE49-F238E27FC236}">
                <a16:creationId xmlns:a16="http://schemas.microsoft.com/office/drawing/2014/main" id="{4144BC86-A97C-1F53-5D20-2A59B51D4D4D}"/>
              </a:ext>
            </a:extLst>
          </p:cNvPr>
          <p:cNvSpPr txBox="1"/>
          <p:nvPr/>
        </p:nvSpPr>
        <p:spPr>
          <a:xfrm>
            <a:off x="132904" y="1557541"/>
            <a:ext cx="914400" cy="338554"/>
          </a:xfrm>
          <a:prstGeom prst="rect">
            <a:avLst/>
          </a:prstGeom>
          <a:noFill/>
        </p:spPr>
        <p:txBody>
          <a:bodyPr wrap="square" rtlCol="0">
            <a:spAutoFit/>
          </a:bodyPr>
          <a:lstStyle/>
          <a:p>
            <a:r>
              <a:rPr lang="en-US" sz="1600" b="1" dirty="0">
                <a:solidFill>
                  <a:schemeClr val="accent1"/>
                </a:solidFill>
                <a:latin typeface="Daytona Condensed" panose="020B0604020202020204" pitchFamily="34" charset="0"/>
              </a:rPr>
              <a:t>Workers</a:t>
            </a:r>
          </a:p>
        </p:txBody>
      </p:sp>
      <p:sp>
        <p:nvSpPr>
          <p:cNvPr id="13" name="TextBox 12">
            <a:extLst>
              <a:ext uri="{FF2B5EF4-FFF2-40B4-BE49-F238E27FC236}">
                <a16:creationId xmlns:a16="http://schemas.microsoft.com/office/drawing/2014/main" id="{12AF5DD5-88EB-4A1D-E179-6EB5EBB0F256}"/>
              </a:ext>
            </a:extLst>
          </p:cNvPr>
          <p:cNvSpPr txBox="1"/>
          <p:nvPr/>
        </p:nvSpPr>
        <p:spPr>
          <a:xfrm>
            <a:off x="173385" y="2512422"/>
            <a:ext cx="914400" cy="584775"/>
          </a:xfrm>
          <a:prstGeom prst="rect">
            <a:avLst/>
          </a:prstGeom>
          <a:noFill/>
        </p:spPr>
        <p:txBody>
          <a:bodyPr wrap="square" rtlCol="0">
            <a:spAutoFit/>
          </a:bodyPr>
          <a:lstStyle/>
          <a:p>
            <a:pPr algn="ctr"/>
            <a:r>
              <a:rPr lang="en-US" sz="1600" b="1" dirty="0">
                <a:solidFill>
                  <a:srgbClr val="C00000"/>
                </a:solidFill>
                <a:latin typeface="Daytona Condensed" panose="020B0604020202020204" pitchFamily="34" charset="0"/>
              </a:rPr>
              <a:t>Non-Workers</a:t>
            </a:r>
          </a:p>
        </p:txBody>
      </p:sp>
      <p:sp>
        <p:nvSpPr>
          <p:cNvPr id="14" name="TextBox 13">
            <a:extLst>
              <a:ext uri="{FF2B5EF4-FFF2-40B4-BE49-F238E27FC236}">
                <a16:creationId xmlns:a16="http://schemas.microsoft.com/office/drawing/2014/main" id="{25B39C5E-8202-D8D8-4558-426A65ECF423}"/>
              </a:ext>
            </a:extLst>
          </p:cNvPr>
          <p:cNvSpPr txBox="1"/>
          <p:nvPr/>
        </p:nvSpPr>
        <p:spPr>
          <a:xfrm>
            <a:off x="244552" y="3778784"/>
            <a:ext cx="914400" cy="338554"/>
          </a:xfrm>
          <a:prstGeom prst="rect">
            <a:avLst/>
          </a:prstGeom>
          <a:noFill/>
        </p:spPr>
        <p:txBody>
          <a:bodyPr wrap="square" rtlCol="0">
            <a:spAutoFit/>
          </a:bodyPr>
          <a:lstStyle/>
          <a:p>
            <a:r>
              <a:rPr lang="en-US" sz="1600" b="1" dirty="0">
                <a:solidFill>
                  <a:schemeClr val="accent3"/>
                </a:solidFill>
                <a:latin typeface="Daytona Condensed" panose="020B0604020202020204" pitchFamily="34" charset="0"/>
              </a:rPr>
              <a:t>Nature</a:t>
            </a:r>
          </a:p>
        </p:txBody>
      </p:sp>
      <p:grpSp>
        <p:nvGrpSpPr>
          <p:cNvPr id="18" name="Group 17">
            <a:extLst>
              <a:ext uri="{FF2B5EF4-FFF2-40B4-BE49-F238E27FC236}">
                <a16:creationId xmlns:a16="http://schemas.microsoft.com/office/drawing/2014/main" id="{9F18315A-B22D-D453-1D67-2FA22A37E8B2}"/>
              </a:ext>
            </a:extLst>
          </p:cNvPr>
          <p:cNvGrpSpPr/>
          <p:nvPr/>
        </p:nvGrpSpPr>
        <p:grpSpPr>
          <a:xfrm>
            <a:off x="2661345" y="1123949"/>
            <a:ext cx="1078706" cy="987132"/>
            <a:chOff x="2731294" y="1223828"/>
            <a:chExt cx="1078706" cy="1208068"/>
          </a:xfrm>
        </p:grpSpPr>
        <p:sp>
          <p:nvSpPr>
            <p:cNvPr id="11" name="TextBox 10">
              <a:extLst>
                <a:ext uri="{FF2B5EF4-FFF2-40B4-BE49-F238E27FC236}">
                  <a16:creationId xmlns:a16="http://schemas.microsoft.com/office/drawing/2014/main" id="{0999C533-2190-DB80-7481-67ABD804629B}"/>
                </a:ext>
              </a:extLst>
            </p:cNvPr>
            <p:cNvSpPr txBox="1"/>
            <p:nvPr/>
          </p:nvSpPr>
          <p:spPr>
            <a:xfrm>
              <a:off x="2743200" y="1223828"/>
              <a:ext cx="1066800" cy="276999"/>
            </a:xfrm>
            <a:prstGeom prst="rect">
              <a:avLst/>
            </a:prstGeom>
            <a:noFill/>
          </p:spPr>
          <p:txBody>
            <a:bodyPr wrap="square" rtlCol="0">
              <a:spAutoFit/>
            </a:bodyPr>
            <a:lstStyle/>
            <a:p>
              <a:pPr algn="ctr"/>
              <a:r>
                <a:rPr lang="en-US" sz="1200" i="1" dirty="0">
                  <a:solidFill>
                    <a:schemeClr val="accent1"/>
                  </a:solidFill>
                  <a:latin typeface="Daytona Condensed" panose="020B0604020202020204" pitchFamily="34" charset="0"/>
                </a:rPr>
                <a:t>Reproduce</a:t>
              </a:r>
            </a:p>
          </p:txBody>
        </p:sp>
        <p:sp>
          <p:nvSpPr>
            <p:cNvPr id="15" name="TextBox 14">
              <a:extLst>
                <a:ext uri="{FF2B5EF4-FFF2-40B4-BE49-F238E27FC236}">
                  <a16:creationId xmlns:a16="http://schemas.microsoft.com/office/drawing/2014/main" id="{F34582C1-68B7-8108-D99A-F22773F5A7FC}"/>
                </a:ext>
              </a:extLst>
            </p:cNvPr>
            <p:cNvSpPr txBox="1"/>
            <p:nvPr/>
          </p:nvSpPr>
          <p:spPr>
            <a:xfrm>
              <a:off x="2743200" y="1516246"/>
              <a:ext cx="1066800" cy="276999"/>
            </a:xfrm>
            <a:prstGeom prst="rect">
              <a:avLst/>
            </a:prstGeom>
            <a:noFill/>
          </p:spPr>
          <p:txBody>
            <a:bodyPr wrap="square" rtlCol="0">
              <a:spAutoFit/>
            </a:bodyPr>
            <a:lstStyle/>
            <a:p>
              <a:pPr algn="ctr"/>
              <a:r>
                <a:rPr lang="en-US" sz="1200" i="1" dirty="0">
                  <a:solidFill>
                    <a:schemeClr val="accent1"/>
                  </a:solidFill>
                  <a:latin typeface="Daytona Condensed" panose="020B0604020202020204" pitchFamily="34" charset="0"/>
                </a:rPr>
                <a:t>Extract</a:t>
              </a:r>
            </a:p>
          </p:txBody>
        </p:sp>
        <p:sp>
          <p:nvSpPr>
            <p:cNvPr id="16" name="TextBox 15">
              <a:extLst>
                <a:ext uri="{FF2B5EF4-FFF2-40B4-BE49-F238E27FC236}">
                  <a16:creationId xmlns:a16="http://schemas.microsoft.com/office/drawing/2014/main" id="{A367A34C-13D6-E6C7-4D76-3BC11D22D958}"/>
                </a:ext>
              </a:extLst>
            </p:cNvPr>
            <p:cNvSpPr txBox="1"/>
            <p:nvPr/>
          </p:nvSpPr>
          <p:spPr>
            <a:xfrm>
              <a:off x="2743200" y="1839493"/>
              <a:ext cx="1066800" cy="276999"/>
            </a:xfrm>
            <a:prstGeom prst="rect">
              <a:avLst/>
            </a:prstGeom>
            <a:noFill/>
          </p:spPr>
          <p:txBody>
            <a:bodyPr wrap="square" rtlCol="0">
              <a:spAutoFit/>
            </a:bodyPr>
            <a:lstStyle/>
            <a:p>
              <a:pPr algn="ctr"/>
              <a:r>
                <a:rPr lang="en-US" sz="1200" i="1" dirty="0">
                  <a:solidFill>
                    <a:schemeClr val="accent1"/>
                  </a:solidFill>
                  <a:latin typeface="Daytona Condensed" panose="020B0604020202020204" pitchFamily="34" charset="0"/>
                </a:rPr>
                <a:t>Consume</a:t>
              </a:r>
            </a:p>
          </p:txBody>
        </p:sp>
        <p:sp>
          <p:nvSpPr>
            <p:cNvPr id="17" name="TextBox 16">
              <a:extLst>
                <a:ext uri="{FF2B5EF4-FFF2-40B4-BE49-F238E27FC236}">
                  <a16:creationId xmlns:a16="http://schemas.microsoft.com/office/drawing/2014/main" id="{3FD5C5FE-34BF-EB78-D796-67BF13788C88}"/>
                </a:ext>
              </a:extLst>
            </p:cNvPr>
            <p:cNvSpPr txBox="1"/>
            <p:nvPr/>
          </p:nvSpPr>
          <p:spPr>
            <a:xfrm>
              <a:off x="2731294" y="2154897"/>
              <a:ext cx="1066800" cy="276999"/>
            </a:xfrm>
            <a:prstGeom prst="rect">
              <a:avLst/>
            </a:prstGeom>
            <a:noFill/>
          </p:spPr>
          <p:txBody>
            <a:bodyPr wrap="square" rtlCol="0">
              <a:spAutoFit/>
            </a:bodyPr>
            <a:lstStyle/>
            <a:p>
              <a:pPr algn="ctr"/>
              <a:r>
                <a:rPr lang="en-US" sz="1200" i="1" dirty="0">
                  <a:solidFill>
                    <a:schemeClr val="accent1"/>
                  </a:solidFill>
                  <a:latin typeface="Daytona Condensed" panose="020B0604020202020204" pitchFamily="34" charset="0"/>
                </a:rPr>
                <a:t>Die</a:t>
              </a:r>
            </a:p>
          </p:txBody>
        </p:sp>
      </p:grpSp>
      <p:grpSp>
        <p:nvGrpSpPr>
          <p:cNvPr id="19" name="Group 18">
            <a:extLst>
              <a:ext uri="{FF2B5EF4-FFF2-40B4-BE49-F238E27FC236}">
                <a16:creationId xmlns:a16="http://schemas.microsoft.com/office/drawing/2014/main" id="{D2A70FA5-FF73-E13D-CED4-B3A8AAA77674}"/>
              </a:ext>
            </a:extLst>
          </p:cNvPr>
          <p:cNvGrpSpPr/>
          <p:nvPr/>
        </p:nvGrpSpPr>
        <p:grpSpPr>
          <a:xfrm>
            <a:off x="2656779" y="2293033"/>
            <a:ext cx="1066800" cy="829382"/>
            <a:chOff x="2743200" y="1223828"/>
            <a:chExt cx="1066800" cy="829382"/>
          </a:xfrm>
        </p:grpSpPr>
        <p:sp>
          <p:nvSpPr>
            <p:cNvPr id="20" name="TextBox 19">
              <a:extLst>
                <a:ext uri="{FF2B5EF4-FFF2-40B4-BE49-F238E27FC236}">
                  <a16:creationId xmlns:a16="http://schemas.microsoft.com/office/drawing/2014/main" id="{30E923B9-D832-878E-E5F2-A3F6AEFA4D78}"/>
                </a:ext>
              </a:extLst>
            </p:cNvPr>
            <p:cNvSpPr txBox="1"/>
            <p:nvPr/>
          </p:nvSpPr>
          <p:spPr>
            <a:xfrm>
              <a:off x="2743200" y="1223828"/>
              <a:ext cx="1066800" cy="276999"/>
            </a:xfrm>
            <a:prstGeom prst="rect">
              <a:avLst/>
            </a:prstGeom>
            <a:noFill/>
          </p:spPr>
          <p:txBody>
            <a:bodyPr wrap="square" rtlCol="0">
              <a:spAutoFit/>
            </a:bodyPr>
            <a:lstStyle/>
            <a:p>
              <a:pPr algn="ctr"/>
              <a:r>
                <a:rPr lang="en-US" sz="1200" i="1" dirty="0">
                  <a:solidFill>
                    <a:srgbClr val="C00000"/>
                  </a:solidFill>
                  <a:latin typeface="Daytona Condensed" panose="020B0604020202020204" pitchFamily="34" charset="0"/>
                </a:rPr>
                <a:t>Reproduce</a:t>
              </a:r>
            </a:p>
          </p:txBody>
        </p:sp>
        <p:sp>
          <p:nvSpPr>
            <p:cNvPr id="22" name="TextBox 21">
              <a:extLst>
                <a:ext uri="{FF2B5EF4-FFF2-40B4-BE49-F238E27FC236}">
                  <a16:creationId xmlns:a16="http://schemas.microsoft.com/office/drawing/2014/main" id="{6296ED5A-7DD2-9177-B7AA-FEBAE273A511}"/>
                </a:ext>
              </a:extLst>
            </p:cNvPr>
            <p:cNvSpPr txBox="1"/>
            <p:nvPr/>
          </p:nvSpPr>
          <p:spPr>
            <a:xfrm>
              <a:off x="2743200" y="1518642"/>
              <a:ext cx="1066800" cy="276999"/>
            </a:xfrm>
            <a:prstGeom prst="rect">
              <a:avLst/>
            </a:prstGeom>
            <a:noFill/>
          </p:spPr>
          <p:txBody>
            <a:bodyPr wrap="square" rtlCol="0">
              <a:spAutoFit/>
            </a:bodyPr>
            <a:lstStyle/>
            <a:p>
              <a:pPr algn="ctr"/>
              <a:r>
                <a:rPr lang="en-US" sz="1200" i="1" dirty="0">
                  <a:solidFill>
                    <a:srgbClr val="C00000"/>
                  </a:solidFill>
                  <a:latin typeface="Daytona Condensed" panose="020B0604020202020204" pitchFamily="34" charset="0"/>
                </a:rPr>
                <a:t>Consume</a:t>
              </a:r>
            </a:p>
          </p:txBody>
        </p:sp>
        <p:sp>
          <p:nvSpPr>
            <p:cNvPr id="23" name="TextBox 22">
              <a:extLst>
                <a:ext uri="{FF2B5EF4-FFF2-40B4-BE49-F238E27FC236}">
                  <a16:creationId xmlns:a16="http://schemas.microsoft.com/office/drawing/2014/main" id="{8FB85A10-C325-D4EE-6FD2-EA8A01170ED6}"/>
                </a:ext>
              </a:extLst>
            </p:cNvPr>
            <p:cNvSpPr txBox="1"/>
            <p:nvPr/>
          </p:nvSpPr>
          <p:spPr>
            <a:xfrm>
              <a:off x="2743200" y="1776211"/>
              <a:ext cx="1066800" cy="276999"/>
            </a:xfrm>
            <a:prstGeom prst="rect">
              <a:avLst/>
            </a:prstGeom>
            <a:noFill/>
          </p:spPr>
          <p:txBody>
            <a:bodyPr wrap="square" rtlCol="0">
              <a:spAutoFit/>
            </a:bodyPr>
            <a:lstStyle/>
            <a:p>
              <a:pPr algn="ctr"/>
              <a:r>
                <a:rPr lang="en-US" sz="1200" i="1" dirty="0">
                  <a:solidFill>
                    <a:srgbClr val="C00000"/>
                  </a:solidFill>
                  <a:latin typeface="Daytona Condensed" panose="020B0604020202020204" pitchFamily="34" charset="0"/>
                </a:rPr>
                <a:t>Die</a:t>
              </a:r>
            </a:p>
          </p:txBody>
        </p:sp>
      </p:grpSp>
      <p:sp>
        <p:nvSpPr>
          <p:cNvPr id="26" name="TextBox 25">
            <a:extLst>
              <a:ext uri="{FF2B5EF4-FFF2-40B4-BE49-F238E27FC236}">
                <a16:creationId xmlns:a16="http://schemas.microsoft.com/office/drawing/2014/main" id="{0F62E113-FC3C-AAA9-3C4F-77154B11BA10}"/>
              </a:ext>
            </a:extLst>
          </p:cNvPr>
          <p:cNvSpPr txBox="1"/>
          <p:nvPr/>
        </p:nvSpPr>
        <p:spPr>
          <a:xfrm>
            <a:off x="2661345" y="3840339"/>
            <a:ext cx="1066800" cy="276999"/>
          </a:xfrm>
          <a:prstGeom prst="rect">
            <a:avLst/>
          </a:prstGeom>
          <a:noFill/>
        </p:spPr>
        <p:txBody>
          <a:bodyPr wrap="square" rtlCol="0">
            <a:spAutoFit/>
          </a:bodyPr>
          <a:lstStyle/>
          <a:p>
            <a:pPr algn="ctr"/>
            <a:r>
              <a:rPr lang="en-US" sz="1200" i="1" dirty="0">
                <a:solidFill>
                  <a:schemeClr val="accent3"/>
                </a:solidFill>
                <a:latin typeface="Daytona Condensed" panose="020B0604020202020204" pitchFamily="34" charset="0"/>
              </a:rPr>
              <a:t>Regenerate</a:t>
            </a:r>
          </a:p>
        </p:txBody>
      </p:sp>
      <p:sp>
        <p:nvSpPr>
          <p:cNvPr id="30" name="TextBox 29">
            <a:extLst>
              <a:ext uri="{FF2B5EF4-FFF2-40B4-BE49-F238E27FC236}">
                <a16:creationId xmlns:a16="http://schemas.microsoft.com/office/drawing/2014/main" id="{A9A1927F-ACF9-B44C-0744-A18B4D03208A}"/>
              </a:ext>
            </a:extLst>
          </p:cNvPr>
          <p:cNvSpPr txBox="1"/>
          <p:nvPr/>
        </p:nvSpPr>
        <p:spPr>
          <a:xfrm>
            <a:off x="5813576" y="405569"/>
            <a:ext cx="2971800" cy="461665"/>
          </a:xfrm>
          <a:prstGeom prst="rect">
            <a:avLst/>
          </a:prstGeom>
          <a:noFill/>
        </p:spPr>
        <p:txBody>
          <a:bodyPr wrap="square" rtlCol="0">
            <a:spAutoFit/>
          </a:bodyPr>
          <a:lstStyle/>
          <a:p>
            <a:pPr algn="ctr"/>
            <a:r>
              <a:rPr lang="en-US" u="sng" dirty="0">
                <a:latin typeface="Daytona Condensed" panose="020B0506030503040204" pitchFamily="34" charset="0"/>
              </a:rPr>
              <a:t>ODE Model</a:t>
            </a:r>
          </a:p>
        </p:txBody>
      </p:sp>
      <p:pic>
        <p:nvPicPr>
          <p:cNvPr id="32" name="Graphic 31" descr="Toggle with solid fill">
            <a:extLst>
              <a:ext uri="{FF2B5EF4-FFF2-40B4-BE49-F238E27FC236}">
                <a16:creationId xmlns:a16="http://schemas.microsoft.com/office/drawing/2014/main" id="{82AD112D-EADE-91EC-05FE-1CB74326EE6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57279" y="2512422"/>
            <a:ext cx="914400" cy="914400"/>
          </a:xfrm>
          <a:prstGeom prst="rect">
            <a:avLst/>
          </a:prstGeom>
        </p:spPr>
      </p:pic>
      <p:sp>
        <p:nvSpPr>
          <p:cNvPr id="33" name="TextBox 32">
            <a:extLst>
              <a:ext uri="{FF2B5EF4-FFF2-40B4-BE49-F238E27FC236}">
                <a16:creationId xmlns:a16="http://schemas.microsoft.com/office/drawing/2014/main" id="{5C1773AB-B1F4-B2CA-E0B0-020BEACEF47B}"/>
              </a:ext>
            </a:extLst>
          </p:cNvPr>
          <p:cNvSpPr txBox="1"/>
          <p:nvPr/>
        </p:nvSpPr>
        <p:spPr>
          <a:xfrm>
            <a:off x="4664896" y="3397771"/>
            <a:ext cx="981521" cy="369332"/>
          </a:xfrm>
          <a:prstGeom prst="rect">
            <a:avLst/>
          </a:prstGeom>
          <a:noFill/>
        </p:spPr>
        <p:txBody>
          <a:bodyPr wrap="square" rtlCol="0">
            <a:spAutoFit/>
          </a:bodyPr>
          <a:lstStyle/>
          <a:p>
            <a:r>
              <a:rPr lang="en-US" sz="1800" i="1" dirty="0">
                <a:latin typeface="Daytona Condensed" panose="020B0506030503040204" pitchFamily="34" charset="0"/>
              </a:rPr>
              <a:t>convert</a:t>
            </a:r>
          </a:p>
        </p:txBody>
      </p:sp>
      <p:sp>
        <p:nvSpPr>
          <p:cNvPr id="36" name="TextBox 35">
            <a:extLst>
              <a:ext uri="{FF2B5EF4-FFF2-40B4-BE49-F238E27FC236}">
                <a16:creationId xmlns:a16="http://schemas.microsoft.com/office/drawing/2014/main" id="{45A373C1-9847-AF12-1CCA-2B4DEAEBA037}"/>
              </a:ext>
            </a:extLst>
          </p:cNvPr>
          <p:cNvSpPr txBox="1"/>
          <p:nvPr/>
        </p:nvSpPr>
        <p:spPr>
          <a:xfrm>
            <a:off x="5997227" y="2566774"/>
            <a:ext cx="2838896" cy="830997"/>
          </a:xfrm>
          <a:prstGeom prst="rect">
            <a:avLst/>
          </a:prstGeom>
          <a:noFill/>
        </p:spPr>
        <p:txBody>
          <a:bodyPr wrap="square">
            <a:spAutoFit/>
          </a:bodyPr>
          <a:lstStyle/>
          <a:p>
            <a:pPr algn="ctr"/>
            <a:r>
              <a:rPr lang="en-US" b="1" i="1" dirty="0">
                <a:latin typeface="Daytona Condensed" panose="020B0506030503040204" pitchFamily="34" charset="0"/>
              </a:rPr>
              <a:t>HANDY *(Human and Nature Dynamics)</a:t>
            </a:r>
          </a:p>
        </p:txBody>
      </p:sp>
      <p:sp>
        <p:nvSpPr>
          <p:cNvPr id="27" name="TextBox 26">
            <a:extLst>
              <a:ext uri="{FF2B5EF4-FFF2-40B4-BE49-F238E27FC236}">
                <a16:creationId xmlns:a16="http://schemas.microsoft.com/office/drawing/2014/main" id="{6D358E9B-5103-D99F-D312-3DA77C066551}"/>
              </a:ext>
            </a:extLst>
          </p:cNvPr>
          <p:cNvSpPr txBox="1"/>
          <p:nvPr/>
        </p:nvSpPr>
        <p:spPr>
          <a:xfrm>
            <a:off x="4406828" y="3886505"/>
            <a:ext cx="4572000" cy="461665"/>
          </a:xfrm>
          <a:prstGeom prst="rect">
            <a:avLst/>
          </a:prstGeom>
          <a:noFill/>
        </p:spPr>
        <p:txBody>
          <a:bodyPr wrap="square">
            <a:spAutoFit/>
          </a:bodyPr>
          <a:lstStyle/>
          <a:p>
            <a:pPr algn="just"/>
            <a:r>
              <a:rPr lang="en-US" sz="800" dirty="0">
                <a:effectLst/>
                <a:latin typeface="Daytona Condensed" panose="020B0506030503040204" pitchFamily="34" charset="0"/>
                <a:ea typeface="Times New Roman" panose="02020603050405020304" pitchFamily="18" charset="0"/>
                <a:cs typeface="Arial" panose="020B0604020202020204" pitchFamily="34" charset="0"/>
              </a:rPr>
              <a:t>*</a:t>
            </a:r>
            <a:r>
              <a:rPr lang="en-US" sz="800" dirty="0" err="1">
                <a:effectLst/>
                <a:latin typeface="Daytona Condensed" panose="020B0506030503040204" pitchFamily="34" charset="0"/>
                <a:ea typeface="Times New Roman" panose="02020603050405020304" pitchFamily="18" charset="0"/>
                <a:cs typeface="Arial" panose="020B0604020202020204" pitchFamily="34" charset="0"/>
              </a:rPr>
              <a:t>Motesharrei</a:t>
            </a:r>
            <a:r>
              <a:rPr lang="en-US" sz="800" dirty="0">
                <a:effectLst/>
                <a:latin typeface="Daytona Condensed" panose="020B0506030503040204" pitchFamily="34" charset="0"/>
                <a:ea typeface="Times New Roman" panose="02020603050405020304" pitchFamily="18" charset="0"/>
                <a:cs typeface="Arial" panose="020B0604020202020204" pitchFamily="34" charset="0"/>
              </a:rPr>
              <a:t>, S., Rivas, J., </a:t>
            </a:r>
            <a:r>
              <a:rPr lang="en-US" sz="800" dirty="0" err="1">
                <a:effectLst/>
                <a:latin typeface="Daytona Condensed" panose="020B0506030503040204" pitchFamily="34" charset="0"/>
                <a:ea typeface="Times New Roman" panose="02020603050405020304" pitchFamily="18" charset="0"/>
                <a:cs typeface="Arial" panose="020B0604020202020204" pitchFamily="34" charset="0"/>
              </a:rPr>
              <a:t>Kalnay</a:t>
            </a:r>
            <a:r>
              <a:rPr lang="en-US" sz="800" dirty="0">
                <a:effectLst/>
                <a:latin typeface="Daytona Condensed" panose="020B0506030503040204" pitchFamily="34" charset="0"/>
                <a:ea typeface="Times New Roman" panose="02020603050405020304" pitchFamily="18" charset="0"/>
                <a:cs typeface="Arial" panose="020B0604020202020204" pitchFamily="34" charset="0"/>
              </a:rPr>
              <a:t>, E., 2014. Human and nature dynamics (HANDY): Modeling inequality and use of resources in the collapse or sustainability of societies. Ecological Economics 101, 90–102. https://doi.org/https://doi.org/10.1016/j.ecolecon.2014.02.014</a:t>
            </a:r>
            <a:endParaRPr lang="en-US" sz="800" dirty="0">
              <a:effectLst/>
              <a:latin typeface="Daytona Condensed" panose="020B050603050304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86700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6673C2-AC91-5940-402B-4461517262E9}"/>
              </a:ext>
            </a:extLst>
          </p:cNvPr>
          <p:cNvPicPr>
            <a:picLocks noChangeAspect="1"/>
          </p:cNvPicPr>
          <p:nvPr/>
        </p:nvPicPr>
        <p:blipFill>
          <a:blip r:embed="rId3"/>
          <a:stretch>
            <a:fillRect/>
          </a:stretch>
        </p:blipFill>
        <p:spPr>
          <a:xfrm>
            <a:off x="231799" y="4632553"/>
            <a:ext cx="1676400" cy="357622"/>
          </a:xfrm>
          <a:prstGeom prst="rect">
            <a:avLst/>
          </a:prstGeom>
        </p:spPr>
      </p:pic>
      <p:pic>
        <p:nvPicPr>
          <p:cNvPr id="6" name="Picture 5">
            <a:extLst>
              <a:ext uri="{FF2B5EF4-FFF2-40B4-BE49-F238E27FC236}">
                <a16:creationId xmlns:a16="http://schemas.microsoft.com/office/drawing/2014/main" id="{66D4A177-5E16-2125-C523-51A9EF15D028}"/>
              </a:ext>
            </a:extLst>
          </p:cNvPr>
          <p:cNvPicPr>
            <a:picLocks noChangeAspect="1"/>
          </p:cNvPicPr>
          <p:nvPr/>
        </p:nvPicPr>
        <p:blipFill>
          <a:blip r:embed="rId4"/>
          <a:stretch>
            <a:fillRect/>
          </a:stretch>
        </p:blipFill>
        <p:spPr>
          <a:xfrm>
            <a:off x="8263609" y="4678305"/>
            <a:ext cx="765199" cy="341296"/>
          </a:xfrm>
          <a:prstGeom prst="rect">
            <a:avLst/>
          </a:prstGeom>
        </p:spPr>
      </p:pic>
      <p:pic>
        <p:nvPicPr>
          <p:cNvPr id="3" name="Picture 2" descr="Diagram&#10;&#10;Description automatically generated">
            <a:extLst>
              <a:ext uri="{FF2B5EF4-FFF2-40B4-BE49-F238E27FC236}">
                <a16:creationId xmlns:a16="http://schemas.microsoft.com/office/drawing/2014/main" id="{4ABECC1E-ECD3-3BF5-3FAF-51616B7DB8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276350"/>
            <a:ext cx="9144000" cy="2819400"/>
          </a:xfrm>
          <a:prstGeom prst="rect">
            <a:avLst/>
          </a:prstGeom>
        </p:spPr>
      </p:pic>
    </p:spTree>
    <p:extLst>
      <p:ext uri="{BB962C8B-B14F-4D97-AF65-F5344CB8AC3E}">
        <p14:creationId xmlns:p14="http://schemas.microsoft.com/office/powerpoint/2010/main" val="3298462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ECAEA90-7418-605B-6CA6-EDD6D502A81F}"/>
              </a:ext>
            </a:extLst>
          </p:cNvPr>
          <p:cNvSpPr/>
          <p:nvPr/>
        </p:nvSpPr>
        <p:spPr>
          <a:xfrm>
            <a:off x="838200" y="968331"/>
            <a:ext cx="3200400" cy="3554355"/>
          </a:xfrm>
          <a:prstGeom prst="ellipse">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6D4A177-5E16-2125-C523-51A9EF15D028}"/>
              </a:ext>
            </a:extLst>
          </p:cNvPr>
          <p:cNvPicPr>
            <a:picLocks noChangeAspect="1"/>
          </p:cNvPicPr>
          <p:nvPr/>
        </p:nvPicPr>
        <p:blipFill>
          <a:blip r:embed="rId2"/>
          <a:stretch>
            <a:fillRect/>
          </a:stretch>
        </p:blipFill>
        <p:spPr>
          <a:xfrm>
            <a:off x="8263609" y="4678305"/>
            <a:ext cx="765199" cy="341296"/>
          </a:xfrm>
          <a:prstGeom prst="rect">
            <a:avLst/>
          </a:prstGeom>
        </p:spPr>
      </p:pic>
      <p:pic>
        <p:nvPicPr>
          <p:cNvPr id="7" name="Graphic 6" descr="Gender with solid fill">
            <a:extLst>
              <a:ext uri="{FF2B5EF4-FFF2-40B4-BE49-F238E27FC236}">
                <a16:creationId xmlns:a16="http://schemas.microsoft.com/office/drawing/2014/main" id="{A1B372F8-EDF9-8A01-BE24-514CCC8195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81200" y="2114550"/>
            <a:ext cx="914400" cy="914400"/>
          </a:xfrm>
          <a:prstGeom prst="rect">
            <a:avLst/>
          </a:prstGeom>
        </p:spPr>
      </p:pic>
      <p:cxnSp>
        <p:nvCxnSpPr>
          <p:cNvPr id="4" name="Straight Arrow Connector 3">
            <a:extLst>
              <a:ext uri="{FF2B5EF4-FFF2-40B4-BE49-F238E27FC236}">
                <a16:creationId xmlns:a16="http://schemas.microsoft.com/office/drawing/2014/main" id="{851AA262-A44E-5B4D-5036-DDEDCDD0F0AE}"/>
              </a:ext>
            </a:extLst>
          </p:cNvPr>
          <p:cNvCxnSpPr>
            <a:endCxn id="2" idx="7"/>
          </p:cNvCxnSpPr>
          <p:nvPr/>
        </p:nvCxnSpPr>
        <p:spPr>
          <a:xfrm flipV="1">
            <a:off x="2743200" y="1488854"/>
            <a:ext cx="826712" cy="10066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9" name="Graphic 8" descr="Head with gears with solid fill">
            <a:extLst>
              <a:ext uri="{FF2B5EF4-FFF2-40B4-BE49-F238E27FC236}">
                <a16:creationId xmlns:a16="http://schemas.microsoft.com/office/drawing/2014/main" id="{EF542C99-326F-2641-AA3E-8ACB786DF3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2000" y="3181350"/>
            <a:ext cx="914400" cy="914400"/>
          </a:xfrm>
          <a:prstGeom prst="rect">
            <a:avLst/>
          </a:prstGeom>
        </p:spPr>
      </p:pic>
      <p:pic>
        <p:nvPicPr>
          <p:cNvPr id="11" name="Graphic 10" descr="Dance steps outline">
            <a:extLst>
              <a:ext uri="{FF2B5EF4-FFF2-40B4-BE49-F238E27FC236}">
                <a16:creationId xmlns:a16="http://schemas.microsoft.com/office/drawing/2014/main" id="{68A3E88F-6741-B11C-D115-A8DFC3CF6B6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343400" y="1504950"/>
            <a:ext cx="914400" cy="914400"/>
          </a:xfrm>
          <a:prstGeom prst="rect">
            <a:avLst/>
          </a:prstGeom>
        </p:spPr>
      </p:pic>
      <p:sp>
        <p:nvSpPr>
          <p:cNvPr id="13" name="TextBox 12">
            <a:extLst>
              <a:ext uri="{FF2B5EF4-FFF2-40B4-BE49-F238E27FC236}">
                <a16:creationId xmlns:a16="http://schemas.microsoft.com/office/drawing/2014/main" id="{437A799D-0DA9-91B4-27DB-8A97AFA5EAF4}"/>
              </a:ext>
            </a:extLst>
          </p:cNvPr>
          <p:cNvSpPr txBox="1"/>
          <p:nvPr/>
        </p:nvSpPr>
        <p:spPr>
          <a:xfrm>
            <a:off x="5715000" y="3407717"/>
            <a:ext cx="2838896" cy="461665"/>
          </a:xfrm>
          <a:prstGeom prst="rect">
            <a:avLst/>
          </a:prstGeom>
          <a:noFill/>
        </p:spPr>
        <p:txBody>
          <a:bodyPr wrap="square">
            <a:spAutoFit/>
          </a:bodyPr>
          <a:lstStyle/>
          <a:p>
            <a:pPr algn="ctr"/>
            <a:r>
              <a:rPr lang="en-US" b="1" i="1" dirty="0">
                <a:latin typeface="Daytona Condensed" panose="020B0506030503040204" pitchFamily="34" charset="0"/>
              </a:rPr>
              <a:t>Intelligence</a:t>
            </a:r>
          </a:p>
        </p:txBody>
      </p:sp>
      <p:sp>
        <p:nvSpPr>
          <p:cNvPr id="14" name="TextBox 13">
            <a:extLst>
              <a:ext uri="{FF2B5EF4-FFF2-40B4-BE49-F238E27FC236}">
                <a16:creationId xmlns:a16="http://schemas.microsoft.com/office/drawing/2014/main" id="{9CC04BE9-2D0E-1A8F-E79B-9664EB0E212C}"/>
              </a:ext>
            </a:extLst>
          </p:cNvPr>
          <p:cNvSpPr txBox="1"/>
          <p:nvPr/>
        </p:nvSpPr>
        <p:spPr>
          <a:xfrm>
            <a:off x="5562600" y="1761369"/>
            <a:ext cx="2838896" cy="461665"/>
          </a:xfrm>
          <a:prstGeom prst="rect">
            <a:avLst/>
          </a:prstGeom>
          <a:noFill/>
        </p:spPr>
        <p:txBody>
          <a:bodyPr wrap="square">
            <a:spAutoFit/>
          </a:bodyPr>
          <a:lstStyle/>
          <a:p>
            <a:pPr algn="ctr"/>
            <a:r>
              <a:rPr lang="en-US" b="1" i="1" dirty="0">
                <a:latin typeface="Daytona Condensed" panose="020B0506030503040204" pitchFamily="34" charset="0"/>
              </a:rPr>
              <a:t>Random Movement</a:t>
            </a:r>
          </a:p>
        </p:txBody>
      </p:sp>
      <p:pic>
        <p:nvPicPr>
          <p:cNvPr id="12" name="Picture 11">
            <a:extLst>
              <a:ext uri="{FF2B5EF4-FFF2-40B4-BE49-F238E27FC236}">
                <a16:creationId xmlns:a16="http://schemas.microsoft.com/office/drawing/2014/main" id="{9120D6D7-5298-2BB6-363E-DBA542574ADD}"/>
              </a:ext>
            </a:extLst>
          </p:cNvPr>
          <p:cNvPicPr>
            <a:picLocks noChangeAspect="1"/>
          </p:cNvPicPr>
          <p:nvPr/>
        </p:nvPicPr>
        <p:blipFill>
          <a:blip r:embed="rId9"/>
          <a:stretch>
            <a:fillRect/>
          </a:stretch>
        </p:blipFill>
        <p:spPr>
          <a:xfrm>
            <a:off x="231799" y="4632553"/>
            <a:ext cx="1676400" cy="357622"/>
          </a:xfrm>
          <a:prstGeom prst="rect">
            <a:avLst/>
          </a:prstGeom>
        </p:spPr>
      </p:pic>
    </p:spTree>
    <p:extLst>
      <p:ext uri="{BB962C8B-B14F-4D97-AF65-F5344CB8AC3E}">
        <p14:creationId xmlns:p14="http://schemas.microsoft.com/office/powerpoint/2010/main" val="637168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6673C2-AC91-5940-402B-4461517262E9}"/>
              </a:ext>
            </a:extLst>
          </p:cNvPr>
          <p:cNvPicPr>
            <a:picLocks noChangeAspect="1"/>
          </p:cNvPicPr>
          <p:nvPr/>
        </p:nvPicPr>
        <p:blipFill>
          <a:blip r:embed="rId2"/>
          <a:stretch>
            <a:fillRect/>
          </a:stretch>
        </p:blipFill>
        <p:spPr>
          <a:xfrm>
            <a:off x="231799" y="4632553"/>
            <a:ext cx="1676400" cy="357622"/>
          </a:xfrm>
          <a:prstGeom prst="rect">
            <a:avLst/>
          </a:prstGeom>
        </p:spPr>
      </p:pic>
      <p:pic>
        <p:nvPicPr>
          <p:cNvPr id="6" name="Picture 5">
            <a:extLst>
              <a:ext uri="{FF2B5EF4-FFF2-40B4-BE49-F238E27FC236}">
                <a16:creationId xmlns:a16="http://schemas.microsoft.com/office/drawing/2014/main" id="{66D4A177-5E16-2125-C523-51A9EF15D028}"/>
              </a:ext>
            </a:extLst>
          </p:cNvPr>
          <p:cNvPicPr>
            <a:picLocks noChangeAspect="1"/>
          </p:cNvPicPr>
          <p:nvPr/>
        </p:nvPicPr>
        <p:blipFill>
          <a:blip r:embed="rId3"/>
          <a:stretch>
            <a:fillRect/>
          </a:stretch>
        </p:blipFill>
        <p:spPr>
          <a:xfrm>
            <a:off x="8263609" y="4678305"/>
            <a:ext cx="765199" cy="341296"/>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DBA45C15-8351-0A01-0ED0-5B8D1A2C20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1352550"/>
            <a:ext cx="8839200" cy="2590800"/>
          </a:xfrm>
          <a:prstGeom prst="rect">
            <a:avLst/>
          </a:prstGeom>
        </p:spPr>
      </p:pic>
    </p:spTree>
    <p:extLst>
      <p:ext uri="{BB962C8B-B14F-4D97-AF65-F5344CB8AC3E}">
        <p14:creationId xmlns:p14="http://schemas.microsoft.com/office/powerpoint/2010/main" val="1194373499"/>
      </p:ext>
    </p:extLst>
  </p:cSld>
  <p:clrMapOvr>
    <a:masterClrMapping/>
  </p:clrMapOvr>
</p:sld>
</file>

<file path=ppt/theme/theme1.xml><?xml version="1.0" encoding="utf-8"?>
<a:theme xmlns:a="http://schemas.openxmlformats.org/drawingml/2006/main" name="16-9 Cov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6-9 Light Backgroun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6-9 White Backgrou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262452A-7BB9-4DBB-9AAB-5427FFE5B4BF}">
  <we:reference id="8bc018e3-f345-40d4-8f1d-97951765d531" version="1.5.0.0" store="EXCatalog" storeType="EXCatalog"/>
  <we:alternateReferences>
    <we:reference id="WA104380862" version="1.5.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5709</TotalTime>
  <Words>166</Words>
  <Application>Microsoft Office PowerPoint</Application>
  <PresentationFormat>On-screen Show (16:9)</PresentationFormat>
  <Paragraphs>23</Paragraphs>
  <Slides>5</Slides>
  <Notes>3</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5</vt:i4>
      </vt:variant>
    </vt:vector>
  </HeadingPairs>
  <TitlesOfParts>
    <vt:vector size="12" baseType="lpstr">
      <vt:lpstr>Arial</vt:lpstr>
      <vt:lpstr>Arial Black</vt:lpstr>
      <vt:lpstr>Calibri</vt:lpstr>
      <vt:lpstr>Daytona Condensed</vt:lpstr>
      <vt:lpstr>16-9 Cover</vt:lpstr>
      <vt:lpstr>16-9 Light Background</vt:lpstr>
      <vt:lpstr>16-9 White Backgroud</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dc:title>
  <dc:subject/>
  <dc:creator>University Marketing and Creative Services</dc:creator>
  <cp:keywords/>
  <dc:description/>
  <cp:lastModifiedBy>Saurabh,Suman</cp:lastModifiedBy>
  <cp:revision>399</cp:revision>
  <cp:lastPrinted>2011-01-24T02:49:42Z</cp:lastPrinted>
  <dcterms:created xsi:type="dcterms:W3CDTF">2011-06-30T15:04:08Z</dcterms:created>
  <dcterms:modified xsi:type="dcterms:W3CDTF">2022-06-17T14:17:10Z</dcterms:modified>
  <cp:category/>
</cp:coreProperties>
</file>